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386800" cy="30243463"/>
  <p:notesSz cx="9144000" cy="6858000"/>
  <p:embeddedFontLst>
    <p:embeddedFont>
      <p:font typeface="Arim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4E24C68-AC1E-4727-B815-CE3B5D459024}">
  <a:tblStyle styleId="{E4E24C68-AC1E-4727-B815-CE3B5D4590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2622" y="54"/>
      </p:cViewPr>
      <p:guideLst>
        <p:guide orient="horz" pos="9526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2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662362" y="514350"/>
            <a:ext cx="1819275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2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2" y="6513512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14350"/>
            <a:ext cx="1819275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5180012" y="6513512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604010" y="9395077"/>
            <a:ext cx="18178780" cy="6482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208020" y="17137961"/>
            <a:ext cx="14970760" cy="7728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lvl="0" algn="ctr">
              <a:spcBef>
                <a:spcPts val="2080"/>
              </a:spcBef>
              <a:spcAft>
                <a:spcPts val="0"/>
              </a:spcAft>
              <a:buClr>
                <a:srgbClr val="888888"/>
              </a:buClr>
              <a:buSzPts val="10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689410" y="19434228"/>
            <a:ext cx="18178780" cy="600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1689410" y="12818479"/>
            <a:ext cx="18178780" cy="6615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b" anchorCtr="0">
            <a:no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None/>
              <a:defRPr sz="5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 sz="45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1069975" y="1211262"/>
            <a:ext cx="192468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1069975" y="7056437"/>
            <a:ext cx="19246850" cy="1995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 rot="5400000">
            <a:off x="13294363" y="57638369"/>
            <a:ext cx="123865185" cy="20209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 rot="5400000">
            <a:off x="-27303426" y="37606807"/>
            <a:ext cx="123865185" cy="6027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1069975" y="1211262"/>
            <a:ext cx="192468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713582" y="7412830"/>
            <a:ext cx="19959637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191963" y="21170425"/>
            <a:ext cx="12832080" cy="249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>
            <a:spLocks noGrp="1"/>
          </p:cNvSpPr>
          <p:nvPr>
            <p:ph type="pic" idx="2"/>
          </p:nvPr>
        </p:nvSpPr>
        <p:spPr>
          <a:xfrm>
            <a:off x="4191963" y="2702309"/>
            <a:ext cx="12832080" cy="18146078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191963" y="23669713"/>
            <a:ext cx="12832080" cy="3549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1pPr>
            <a:lvl2pPr marL="914400" lvl="1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2pPr>
            <a:lvl3pPr marL="1371600" lvl="2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3pPr>
            <a:lvl4pPr marL="1828800" lvl="3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4pPr>
            <a:lvl5pPr marL="2286000" lvl="4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5pPr>
            <a:lvl6pPr marL="2743200" lvl="5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6pPr>
            <a:lvl7pPr marL="3200400" lvl="6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7pPr>
            <a:lvl8pPr marL="3657600" lvl="7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8pPr>
            <a:lvl9pPr marL="4114800" lvl="8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069356" y="1204139"/>
            <a:ext cx="7036110" cy="512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61646" y="1204147"/>
            <a:ext cx="11955815" cy="25811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889000" algn="l"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Char char="•"/>
              <a:defRPr sz="10400"/>
            </a:lvl1pPr>
            <a:lvl2pPr marL="914400" lvl="1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3pPr>
            <a:lvl4pPr marL="1828800" lvl="3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4pPr>
            <a:lvl5pPr marL="2286000" lvl="4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»"/>
              <a:defRPr sz="6400"/>
            </a:lvl5pPr>
            <a:lvl6pPr marL="2743200" lvl="5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marL="3200400" lvl="6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marL="3657600" lvl="7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marL="4114800" lvl="8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069356" y="6328733"/>
            <a:ext cx="7036110" cy="2068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1pPr>
            <a:lvl2pPr marL="914400" lvl="1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2pPr>
            <a:lvl3pPr marL="1371600" lvl="2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3pPr>
            <a:lvl4pPr marL="1828800" lvl="3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4pPr>
            <a:lvl5pPr marL="2286000" lvl="4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5pPr>
            <a:lvl6pPr marL="2743200" lvl="5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6pPr>
            <a:lvl7pPr marL="3200400" lvl="6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7pPr>
            <a:lvl8pPr marL="3657600" lvl="7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8pPr>
            <a:lvl9pPr marL="4114800" lvl="8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069975" y="1211262"/>
            <a:ext cx="192468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069340" y="1211140"/>
            <a:ext cx="19248120" cy="5040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1069341" y="6769777"/>
            <a:ext cx="9449551" cy="2821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b" anchorCtr="0">
            <a:noAutofit/>
          </a:bodyPr>
          <a:lstStyle>
            <a:lvl1pPr marL="457200" lvl="0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1pPr>
            <a:lvl2pPr marL="914400" lvl="1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 b="1"/>
            </a:lvl3pPr>
            <a:lvl4pPr marL="1828800" lvl="3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4pPr>
            <a:lvl5pPr marL="2286000" lvl="4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5pPr>
            <a:lvl6pPr marL="2743200" lvl="5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6pPr>
            <a:lvl7pPr marL="3200400" lvl="6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7pPr>
            <a:lvl8pPr marL="3657600" lvl="7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8pPr>
            <a:lvl9pPr marL="4114800" lvl="8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1069341" y="9591100"/>
            <a:ext cx="9449551" cy="1742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1pPr>
            <a:lvl2pPr marL="914400" lvl="1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2pPr>
            <a:lvl3pPr marL="1371600" lvl="2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3pPr>
            <a:lvl4pPr marL="1828800" lvl="3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–"/>
              <a:defRPr sz="5100"/>
            </a:lvl4pPr>
            <a:lvl5pPr marL="2286000" lvl="4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»"/>
              <a:defRPr sz="5100"/>
            </a:lvl5pPr>
            <a:lvl6pPr marL="2743200" lvl="5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6pPr>
            <a:lvl7pPr marL="3200400" lvl="6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7pPr>
            <a:lvl8pPr marL="3657600" lvl="7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8pPr>
            <a:lvl9pPr marL="4114800" lvl="8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10864214" y="6769777"/>
            <a:ext cx="9453263" cy="2821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b" anchorCtr="0">
            <a:noAutofit/>
          </a:bodyPr>
          <a:lstStyle>
            <a:lvl1pPr marL="457200" lvl="0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1pPr>
            <a:lvl2pPr marL="914400" lvl="1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 b="1"/>
            </a:lvl3pPr>
            <a:lvl4pPr marL="1828800" lvl="3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4pPr>
            <a:lvl5pPr marL="2286000" lvl="4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5pPr>
            <a:lvl6pPr marL="2743200" lvl="5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6pPr>
            <a:lvl7pPr marL="3200400" lvl="6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7pPr>
            <a:lvl8pPr marL="3657600" lvl="7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8pPr>
            <a:lvl9pPr marL="4114800" lvl="8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10864214" y="9591100"/>
            <a:ext cx="9453263" cy="1742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1pPr>
            <a:lvl2pPr marL="914400" lvl="1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2pPr>
            <a:lvl3pPr marL="1371600" lvl="2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3pPr>
            <a:lvl4pPr marL="1828800" lvl="3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–"/>
              <a:defRPr sz="5100"/>
            </a:lvl4pPr>
            <a:lvl5pPr marL="2286000" lvl="4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»"/>
              <a:defRPr sz="5100"/>
            </a:lvl5pPr>
            <a:lvl6pPr marL="2743200" lvl="5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6pPr>
            <a:lvl7pPr marL="3200400" lvl="6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7pPr>
            <a:lvl8pPr marL="3657600" lvl="7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8pPr>
            <a:lvl9pPr marL="4114800" lvl="8" indent="-55245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069975" y="1211262"/>
            <a:ext cx="192468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492730" y="33869879"/>
            <a:ext cx="40241343" cy="95805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2pPr>
            <a:lvl3pPr marL="1371600" lvl="2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3pPr>
            <a:lvl4pPr marL="1828800" lvl="3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–"/>
              <a:defRPr sz="5800"/>
            </a:lvl4pPr>
            <a:lvl5pPr marL="2286000" lvl="4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»"/>
              <a:defRPr sz="5800"/>
            </a:lvl5pPr>
            <a:lvl6pPr marL="2743200" lvl="5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6pPr>
            <a:lvl7pPr marL="3200400" lvl="6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7pPr>
            <a:lvl8pPr marL="3657600" lvl="7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8pPr>
            <a:lvl9pPr marL="4114800" lvl="8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090520" y="33869879"/>
            <a:ext cx="40241343" cy="95805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2pPr>
            <a:lvl3pPr marL="1371600" lvl="2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3pPr>
            <a:lvl4pPr marL="1828800" lvl="3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–"/>
              <a:defRPr sz="5800"/>
            </a:lvl4pPr>
            <a:lvl5pPr marL="2286000" lvl="4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»"/>
              <a:defRPr sz="5800"/>
            </a:lvl5pPr>
            <a:lvl6pPr marL="2743200" lvl="5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6pPr>
            <a:lvl7pPr marL="3200400" lvl="6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7pPr>
            <a:lvl8pPr marL="3657600" lvl="7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8pPr>
            <a:lvl9pPr marL="4114800" lvl="8" indent="-5969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Char char="•"/>
              <a:defRPr sz="5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069975" y="1211262"/>
            <a:ext cx="1924685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069975" y="7056437"/>
            <a:ext cx="19246850" cy="1995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t" anchorCtr="0">
            <a:noAutofit/>
          </a:bodyPr>
          <a:lstStyle>
            <a:lvl1pPr marL="457200" marR="0" lvl="0" indent="-889000" algn="l" rtl="0"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•"/>
              <a:defRPr sz="10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–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»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069975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7307262" y="28030487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5327312" y="28030487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500" tIns="147250" rIns="294500" bIns="1472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800"/>
              <a:buFont typeface="Calibri"/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0" y="0"/>
            <a:ext cx="21386800" cy="3867150"/>
          </a:xfrm>
          <a:prstGeom prst="rect">
            <a:avLst/>
          </a:prstGeom>
          <a:solidFill>
            <a:schemeClr val="dk2"/>
          </a:solidFill>
          <a:ln w="25400" cap="flat" cmpd="sng">
            <a:solidFill>
              <a:srgbClr val="357D9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6175" tIns="33075" rIns="66175" bIns="33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7025" y="4241800"/>
            <a:ext cx="9909175" cy="24441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66175" tIns="33075" rIns="66175" bIns="33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800" b="0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0793412" y="4224337"/>
            <a:ext cx="10118725" cy="24460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66175" tIns="33075" rIns="66175" bIns="33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3"/>
          <p:cNvCxnSpPr/>
          <p:nvPr/>
        </p:nvCxnSpPr>
        <p:spPr>
          <a:xfrm>
            <a:off x="0" y="4008437"/>
            <a:ext cx="21386800" cy="0"/>
          </a:xfrm>
          <a:prstGeom prst="straightConnector1">
            <a:avLst/>
          </a:prstGeom>
          <a:noFill/>
          <a:ln w="161925" cap="flat" cmpd="sng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</p:cxnSp>
      <p:sp>
        <p:nvSpPr>
          <p:cNvPr id="93" name="Google Shape;93;p13"/>
          <p:cNvSpPr txBox="1"/>
          <p:nvPr/>
        </p:nvSpPr>
        <p:spPr>
          <a:xfrm>
            <a:off x="2368549" y="1338263"/>
            <a:ext cx="16649700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6175" tIns="33075" rIns="66175" bIns="33075" anchor="t" anchorCtr="0">
            <a:spAutoFit/>
          </a:bodyPr>
          <a:lstStyle/>
          <a:p>
            <a:pPr marL="0" marR="0" lvl="0" indent="0" algn="ctr" rtl="0">
              <a:lnSpc>
                <a:spcPct val="927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900"/>
              <a:buFont typeface="Calibri"/>
              <a:buNone/>
            </a:pPr>
            <a:r>
              <a:rPr lang="en-US" sz="69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Real Time Elevator Monitoring System </a:t>
            </a:r>
            <a:endParaRPr dirty="0"/>
          </a:p>
          <a:p>
            <a:pPr marL="0" marR="0" lvl="0" indent="0" algn="ctr" rtl="0">
              <a:lnSpc>
                <a:spcPct val="927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900"/>
              <a:buFont typeface="Calibri"/>
              <a:buNone/>
            </a:pPr>
            <a:r>
              <a:rPr lang="en-US" sz="6900" b="1" i="0" u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 Reduce Time and Energy Consumption</a:t>
            </a:r>
            <a:endParaRPr dirty="0"/>
          </a:p>
        </p:txBody>
      </p:sp>
      <p:sp>
        <p:nvSpPr>
          <p:cNvPr id="94" name="Google Shape;94;p13"/>
          <p:cNvSpPr txBox="1"/>
          <p:nvPr/>
        </p:nvSpPr>
        <p:spPr>
          <a:xfrm>
            <a:off x="474662" y="3200400"/>
            <a:ext cx="20437475" cy="66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6175" tIns="33075" rIns="66175" bIns="330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00"/>
              <a:buFont typeface="Calibri"/>
              <a:buNone/>
            </a:pPr>
            <a:r>
              <a:rPr lang="en-US" sz="39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Berkehan Akçay, Serhat Uzunbayır, Erenus Yıldız   --   Mentor: Assoc.Prof.Dr. Yasar Guneri Sahin</a:t>
            </a:r>
            <a:endParaRPr/>
          </a:p>
        </p:txBody>
      </p:sp>
      <p:graphicFrame>
        <p:nvGraphicFramePr>
          <p:cNvPr id="95" name="Google Shape;95;p13"/>
          <p:cNvGraphicFramePr/>
          <p:nvPr>
            <p:extLst>
              <p:ext uri="{D42A27DB-BD31-4B8C-83A1-F6EECF244321}">
                <p14:modId xmlns:p14="http://schemas.microsoft.com/office/powerpoint/2010/main" val="2888239870"/>
              </p:ext>
            </p:extLst>
          </p:nvPr>
        </p:nvGraphicFramePr>
        <p:xfrm>
          <a:off x="603250" y="4446588"/>
          <a:ext cx="9359900" cy="6268935"/>
        </p:xfrm>
        <a:graphic>
          <a:graphicData uri="http://schemas.openxmlformats.org/drawingml/2006/table">
            <a:tbl>
              <a:tblPr>
                <a:noFill/>
                <a:tableStyleId>{E4E24C68-AC1E-4727-B815-CE3B5D459024}</a:tableStyleId>
              </a:tblPr>
              <a:tblGrid>
                <a:gridCol w="935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4900"/>
                        <a:buFont typeface="Calibri"/>
                        <a:buNone/>
                      </a:pPr>
                      <a:r>
                        <a:rPr lang="en-US" sz="4900" b="1" i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Örnek</a:t>
                      </a:r>
                      <a:r>
                        <a:rPr lang="en-US" sz="49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Poster (</a:t>
                      </a:r>
                      <a:r>
                        <a:rPr lang="en-US" sz="4900" b="1" i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Afiş</a:t>
                      </a:r>
                      <a:r>
                        <a:rPr lang="en-US" sz="4900" b="1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dirty="0"/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1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Projeler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etkinlikte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sergilenecektir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Her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için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stand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verilecektir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standa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asılmalıdır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</a:t>
                      </a:r>
                      <a:endParaRPr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hazırlanması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zorunludur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6" name="Google Shape;96;p13"/>
          <p:cNvGraphicFramePr/>
          <p:nvPr>
            <p:extLst>
              <p:ext uri="{D42A27DB-BD31-4B8C-83A1-F6EECF244321}">
                <p14:modId xmlns:p14="http://schemas.microsoft.com/office/powerpoint/2010/main" val="3241607895"/>
              </p:ext>
            </p:extLst>
          </p:nvPr>
        </p:nvGraphicFramePr>
        <p:xfrm>
          <a:off x="603250" y="10948885"/>
          <a:ext cx="9359900" cy="16616452"/>
        </p:xfrm>
        <a:graphic>
          <a:graphicData uri="http://schemas.openxmlformats.org/drawingml/2006/table">
            <a:tbl>
              <a:tblPr>
                <a:noFill/>
                <a:tableStyleId>{E4E24C68-AC1E-4727-B815-CE3B5D459024}</a:tableStyleId>
              </a:tblPr>
              <a:tblGrid>
                <a:gridCol w="935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09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4900"/>
                        <a:buFont typeface="Calibri"/>
                        <a:buNone/>
                      </a:pPr>
                      <a:r>
                        <a:rPr lang="en-US" sz="49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 Özellikleri (Afiş)</a:t>
                      </a:r>
                      <a:endParaRPr/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2548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sergisinde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yer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alacak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posterin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özellikleri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aşağıda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verilmiştir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 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A1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ebadında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(594 x 841mm)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olmalı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Dikey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yönde</a:t>
                      </a:r>
                      <a:r>
                        <a:rPr lang="en-US" sz="3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hazırlanmalıdır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üst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sol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köşesinde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logosu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Logo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fazla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5 cm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yüksekliğinde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endParaRPr sz="3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üst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köşesinde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sergi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başvurusunda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kullanılan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PROJE RUMUZU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Rumuzu</a:t>
                      </a:r>
                      <a:r>
                        <a:rPr lang="en-US" sz="3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beyaz</a:t>
                      </a:r>
                      <a:r>
                        <a:rPr lang="en-US" sz="3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zemin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üzerine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Yazı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Tipi </a:t>
                      </a:r>
                      <a:r>
                        <a:rPr lang="en-US" sz="3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Arial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Yazı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Tipi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Boyutu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Yazı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Tipi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Rengi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Siyah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kullanılarak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yazılmalıdır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endParaRPr sz="3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altında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örnekteki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şekilde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GBYF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logosu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adı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ortalanmış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olarak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bulunmalıdır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471612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Logo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şeridi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3 cm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yüksekliğinde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56 cm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genişliğinde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40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endParaRPr sz="3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Poster,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açık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net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olarak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okunacak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şekilde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hazırlanmalıdır</a:t>
                      </a:r>
                      <a:r>
                        <a:rPr lang="en-US" sz="3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7" name="Google Shape;97;p13"/>
          <p:cNvGraphicFramePr/>
          <p:nvPr>
            <p:extLst>
              <p:ext uri="{D42A27DB-BD31-4B8C-83A1-F6EECF244321}">
                <p14:modId xmlns:p14="http://schemas.microsoft.com/office/powerpoint/2010/main" val="281843705"/>
              </p:ext>
            </p:extLst>
          </p:nvPr>
        </p:nvGraphicFramePr>
        <p:xfrm>
          <a:off x="11066462" y="4446588"/>
          <a:ext cx="9499588" cy="17149749"/>
        </p:xfrm>
        <a:graphic>
          <a:graphicData uri="http://schemas.openxmlformats.org/drawingml/2006/table">
            <a:tbl>
              <a:tblPr>
                <a:noFill/>
                <a:tableStyleId>{E4E24C68-AC1E-4727-B815-CE3B5D459024}</a:tableStyleId>
              </a:tblPr>
              <a:tblGrid>
                <a:gridCol w="949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07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4900"/>
                        <a:buFont typeface="Calibri"/>
                        <a:buNone/>
                      </a:pPr>
                      <a:r>
                        <a:rPr lang="en-US" sz="4900" b="1" i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Diğer</a:t>
                      </a:r>
                      <a:endParaRPr dirty="0"/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89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özelliklerinde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belirtilen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kurallar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yerine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getirilmesi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koşuluyla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türlü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poster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tasarımı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serbesttir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 poster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örnek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olarak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sunulmuştur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bölmeler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içerik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yazı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stili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büyüklükleri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istenildiği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şekilde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değiştirilebilir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içeriğine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örnek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olarak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projenin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genel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içeriği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teknik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bilgileri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hangi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amaçla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geliştirildiği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hangi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ihtiyaçları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karşıladığı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esinlenilen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faydalanılan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kaynaklar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resim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fotoğraf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formül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ilgi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çekici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grafikler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yanında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projenin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yenilikçi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yanları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Bilimsel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Yöntem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Tasarım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Sektöre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Ülke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Ekonomisine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Katkısı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uygulanabilirliği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gibi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bilgiler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katılımcıların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projeyi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anlaması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değerlendirmesi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için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faydalı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33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olacaktır</a:t>
                      </a:r>
                      <a:r>
                        <a:rPr lang="en-US" sz="33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endParaRPr sz="33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300" b="0" i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0925" marR="50925" marT="42000" marB="42000">
                    <a:lnL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A7EB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8" name="Google Shape;98;p13"/>
          <p:cNvSpPr txBox="1"/>
          <p:nvPr/>
        </p:nvSpPr>
        <p:spPr>
          <a:xfrm>
            <a:off x="5602287" y="261937"/>
            <a:ext cx="10182225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mo"/>
              <a:buNone/>
            </a:pPr>
            <a:r>
              <a:rPr lang="en-US" sz="5400" b="1" i="0" u="none">
                <a:solidFill>
                  <a:schemeClr val="lt1"/>
                </a:solidFill>
                <a:latin typeface="Arimo"/>
                <a:ea typeface="Arimo"/>
                <a:cs typeface="Arimo"/>
                <a:sym typeface="Arimo"/>
              </a:rPr>
              <a:t>İzmir Ekonomi Üniversitesi</a:t>
            </a:r>
            <a:endParaRPr/>
          </a:p>
        </p:txBody>
      </p: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400300" cy="18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3"/>
          <p:cNvSpPr txBox="1"/>
          <p:nvPr/>
        </p:nvSpPr>
        <p:spPr>
          <a:xfrm>
            <a:off x="16865600" y="0"/>
            <a:ext cx="4521200" cy="8620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</a:pPr>
            <a:r>
              <a:rPr lang="en-US" sz="5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#########</a:t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21850350" y="431006"/>
            <a:ext cx="6019800" cy="1173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7013" y="-11345"/>
                </a:moveTo>
                <a:lnTo>
                  <a:pt x="8376" y="66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Proje No</a:t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-6061075" y="-42863"/>
            <a:ext cx="5718175" cy="1254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1866" y="45848"/>
                </a:moveTo>
                <a:lnTo>
                  <a:pt x="-875" y="18971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Üniversite Logosu</a:t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21861462" y="2106306"/>
            <a:ext cx="6019800" cy="1171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7892" y="-29318"/>
                </a:moveTo>
                <a:lnTo>
                  <a:pt x="8376" y="66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Proje Adı</a:t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-5955506" y="2064237"/>
            <a:ext cx="5718175" cy="125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38135" y="73601"/>
                </a:moveTo>
                <a:lnTo>
                  <a:pt x="-875" y="18971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Üniversite Adı</a:t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22217062" y="4008437"/>
            <a:ext cx="8958262" cy="1171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7013" y="-38899"/>
                </a:moveTo>
                <a:lnTo>
                  <a:pt x="8376" y="66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Proje Ekibi ve Danışmanı</a:t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-7835543" y="15121731"/>
            <a:ext cx="7029450" cy="3575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7611" y="51103"/>
                </a:moveTo>
                <a:lnTo>
                  <a:pt x="-875" y="18971"/>
                </a:lnTo>
              </a:path>
            </a:pathLst>
          </a:cu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Calibri"/>
              <a:buNone/>
            </a:pPr>
            <a:r>
              <a:rPr lang="en-US" sz="5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Posterin burada verilen özelliklerde hazırlanması zorunludur.</a:t>
            </a:r>
            <a:endParaRPr/>
          </a:p>
        </p:txBody>
      </p:sp>
      <p:grpSp>
        <p:nvGrpSpPr>
          <p:cNvPr id="107" name="Google Shape;107;p13"/>
          <p:cNvGrpSpPr/>
          <p:nvPr/>
        </p:nvGrpSpPr>
        <p:grpSpPr>
          <a:xfrm>
            <a:off x="4125912" y="28695650"/>
            <a:ext cx="13136562" cy="1570037"/>
            <a:chOff x="3302000" y="28695478"/>
            <a:chExt cx="13136563" cy="1569660"/>
          </a:xfrm>
        </p:grpSpPr>
        <p:pic>
          <p:nvPicPr>
            <p:cNvPr id="108" name="Google Shape;108;p13"/>
            <p:cNvPicPr preferRelativeResize="0"/>
            <p:nvPr/>
          </p:nvPicPr>
          <p:blipFill rotWithShape="1">
            <a:blip r:embed="rId4">
              <a:alphaModFix/>
            </a:blip>
            <a:srcRect r="71882"/>
            <a:stretch/>
          </p:blipFill>
          <p:spPr>
            <a:xfrm>
              <a:off x="3302000" y="28779788"/>
              <a:ext cx="1646237" cy="1463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109;p13"/>
            <p:cNvSpPr txBox="1"/>
            <p:nvPr/>
          </p:nvSpPr>
          <p:spPr>
            <a:xfrm>
              <a:off x="4948237" y="28695478"/>
              <a:ext cx="11490326" cy="1569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800"/>
                <a:buFont typeface="Calibri"/>
                <a:buNone/>
              </a:pPr>
              <a:r>
                <a:rPr lang="en-US" sz="4800" b="1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Genç  Beyinler  Yeni  Fikirler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800"/>
                <a:buFont typeface="Calibri"/>
                <a:buNone/>
              </a:pPr>
              <a:r>
                <a:rPr lang="en-US" sz="4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Proje Pazarı ve Bitirme Projeleri Ortak Sergisi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301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Arimo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alper  demir</cp:lastModifiedBy>
  <cp:revision>2</cp:revision>
  <dcterms:modified xsi:type="dcterms:W3CDTF">2024-03-28T12:12:29Z</dcterms:modified>
</cp:coreProperties>
</file>